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 SemiBold"/>
      <p:regular r:id="rId10"/>
      <p:bold r:id="rId11"/>
      <p:italic r:id="rId12"/>
      <p:boldItalic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Frank Ruhl Libre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gZ/JmqyTy+XFcLoe8iDk39x6Iq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font" Target="fonts/MontserratSemiBold-bold.fntdata"/><Relationship Id="rId10" Type="http://schemas.openxmlformats.org/officeDocument/2006/relationships/font" Target="fonts/MontserratSemiBold-regular.fntdata"/><Relationship Id="rId13" Type="http://schemas.openxmlformats.org/officeDocument/2006/relationships/font" Target="fonts/MontserratSemiBold-boldItalic.fntdata"/><Relationship Id="rId12" Type="http://schemas.openxmlformats.org/officeDocument/2006/relationships/font" Target="fonts/Montserrat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FrankRuhlLibre-bold.fntdata"/><Relationship Id="rId6" Type="http://schemas.openxmlformats.org/officeDocument/2006/relationships/slide" Target="slides/slide1.xml"/><Relationship Id="rId18" Type="http://schemas.openxmlformats.org/officeDocument/2006/relationships/font" Target="fonts/FrankRuhlLibr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Authenticity of an individual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Important to bifurcate b/w genuine and forged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 cases in any type of paperwork like bank documents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Binary classification - classify an image as genuine or forged based on the given input image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Targeted offline verification - image given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Deploy and compare various models, state of the art as well as custom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Different hyperparameters and loss functions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Sigcomp2011, UTSig, CEDAR - final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Methodology explain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ConvNet and SigNet - siamese architecture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Adam and SGD optimisers with different learning rates and exponential decay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Convnet model - Adam and exponential decay - cross entropy loss - 96.38%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Signet model - SGD and exponential decay - contrastive loss - 82.74%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Siamese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Fewer images - better prediction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2 or more identical subnetworks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Parameter updating is mirrored too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Find similarity of inputs by comparing feature vectors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Works well with new data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More robust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Takes more time to train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ConvNet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Needs more data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Need to retrain if we have new data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Takes lesser time to train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SigNet and ConvNet comparison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Hyperparam tuning and different loss functions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different deep nets like alexnet, vgg, resnet etc - more computing power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Extend this work to online </a:t>
            </a:r>
            <a:r>
              <a:rPr lang="en"/>
              <a:t>signature</a:t>
            </a:r>
            <a:r>
              <a:rPr lang="en"/>
              <a:t> verification where we can get the result as and when a signature is seen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Analyse the results on a larger dataset - few thousand samples currently - more data always helps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22033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shington Square Arch in autumn." id="9" name="Google Shape;9;p9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 logo" id="10" name="Google Shape;1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9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" type="subTitle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2" type="body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8"/>
          <p:cNvSpPr txBox="1"/>
          <p:nvPr>
            <p:ph hasCustomPrompt="1" type="title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pic>
        <p:nvPicPr>
          <p:cNvPr descr=" " id="58" name="Google Shape;5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8"/>
          <p:cNvSpPr txBox="1"/>
          <p:nvPr>
            <p:ph idx="2" type="subTitle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800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Text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2" name="Google Shape;6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9"/>
          <p:cNvSpPr txBox="1"/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" type="body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CUSTOM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7" name="Google Shape;6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20"/>
          <p:cNvSpPr txBox="1"/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20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20"/>
          <p:cNvSpPr txBox="1"/>
          <p:nvPr>
            <p:ph idx="2" type="body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3" name="Google Shape;73;p20"/>
          <p:cNvSpPr txBox="1"/>
          <p:nvPr>
            <p:ph idx="3" type="body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4" name="Google Shape;74;p20"/>
          <p:cNvSpPr txBox="1"/>
          <p:nvPr>
            <p:ph idx="4" type="body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bg>
      <p:bgPr>
        <a:solidFill>
          <a:srgbClr val="220337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76" name="Google Shape;76;p21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77" name="Google Shape;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21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21"/>
          <p:cNvSpPr txBox="1"/>
          <p:nvPr>
            <p:ph idx="1" type="subTitle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&quot;" id="81" name="Google Shape;81;p21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3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83" name="Google Shape;83;p22"/>
          <p:cNvSpPr/>
          <p:nvPr/>
        </p:nvSpPr>
        <p:spPr>
          <a:xfrm>
            <a:off x="166025" y="147625"/>
            <a:ext cx="8830200" cy="487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 " id="84" name="Google Shape;84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22"/>
          <p:cNvSpPr txBox="1"/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8" name="Google Shape;8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0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 " id="16" name="Google Shape;1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p11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23" name="Google Shape;2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2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3"/>
          <p:cNvSpPr txBox="1"/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" type="body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3"/>
          <p:cNvSpPr txBox="1"/>
          <p:nvPr>
            <p:ph idx="2" type="body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0" name="Google Shape;3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13"/>
          <p:cNvSpPr txBox="1"/>
          <p:nvPr>
            <p:ph idx="3" type="subTitle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4" type="subTitle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14"/>
          <p:cNvSpPr txBox="1"/>
          <p:nvPr>
            <p:ph idx="1" type="body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7" name="Google Shape;3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5"/>
          <p:cNvSpPr txBox="1"/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descr=" " id="41" name="Google Shape;4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43;p15"/>
          <p:cNvSpPr txBox="1"/>
          <p:nvPr>
            <p:ph idx="1" type="body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45" name="Google Shape;45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6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16"/>
          <p:cNvSpPr txBox="1"/>
          <p:nvPr>
            <p:ph idx="1" type="subTitle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16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49" name="Google Shape;4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52" name="Google Shape;5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17"/>
          <p:cNvSpPr txBox="1"/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b="0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b="1" i="0" sz="3600" u="none" cap="none" strike="noStrik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/>
              <a:t>Comparative Analysis of CNN Models for Signature Verification</a:t>
            </a:r>
            <a:endParaRPr sz="2400"/>
          </a:p>
        </p:txBody>
      </p:sp>
      <p:sp>
        <p:nvSpPr>
          <p:cNvPr id="96" name="Google Shape;96;p1"/>
          <p:cNvSpPr txBox="1"/>
          <p:nvPr>
            <p:ph idx="2" type="body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12/16/2021</a:t>
            </a:r>
            <a:endParaRPr/>
          </a:p>
        </p:txBody>
      </p:sp>
      <p:sp>
        <p:nvSpPr>
          <p:cNvPr id="97" name="Google Shape;97;p1"/>
          <p:cNvSpPr txBox="1"/>
          <p:nvPr/>
        </p:nvSpPr>
        <p:spPr>
          <a:xfrm>
            <a:off x="3461450" y="2848775"/>
            <a:ext cx="222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Aakash Bhattacharya</a:t>
            </a:r>
            <a:endParaRPr b="0" i="0" sz="1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Aman Chopra</a:t>
            </a:r>
            <a:endParaRPr b="0" i="0" sz="1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407175" y="1401075"/>
            <a:ext cx="77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311700" y="1401075"/>
            <a:ext cx="84249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Classify a signature as genuine or forged based on the given input image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Offline signature verification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Compare different models with different hyperparameters and loss functions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CEDAR dataset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Results and Analysis</a:t>
            </a:r>
            <a:endParaRPr/>
          </a:p>
        </p:txBody>
      </p:sp>
      <p:pic>
        <p:nvPicPr>
          <p:cNvPr id="110" name="Google Shape;11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55775"/>
            <a:ext cx="4576924" cy="24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6850" y="293325"/>
            <a:ext cx="4164750" cy="42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Conclusion and Future Work</a:t>
            </a:r>
            <a:endParaRPr/>
          </a:p>
        </p:txBody>
      </p:sp>
      <p:sp>
        <p:nvSpPr>
          <p:cNvPr id="117" name="Google Shape;117;p7"/>
          <p:cNvSpPr txBox="1"/>
          <p:nvPr/>
        </p:nvSpPr>
        <p:spPr>
          <a:xfrm>
            <a:off x="420700" y="1329975"/>
            <a:ext cx="8316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Compared and analyzed different models for signature verification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Tuned various hyperparameters for achieving a high accuracy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Various other deep networks can be tried for classification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Extend the work for online signature verification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Analyze the results on a larger dataset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